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192A-57A5-419F-BD6D-EF39C840349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BDD2F-7F12-43E1-91C0-EF7F34BC6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81F3AB-14F2-414D-9F82-D47DF416D28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F71EF9-EF9A-4C24-A739-F3A17EF20E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t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47235">
            <a:off x="301254" y="91710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Мой любимый детский сад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6165304"/>
            <a:ext cx="439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Воспитатель: Воеводина Н.Н.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Мое хобби…            </a:t>
            </a:r>
            <a:endParaRPr lang="ru-RU" b="1" dirty="0"/>
          </a:p>
        </p:txBody>
      </p:sp>
      <p:pic>
        <p:nvPicPr>
          <p:cNvPr id="7" name="Содержимое 6" descr="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40577">
            <a:off x="-859799" y="1512284"/>
            <a:ext cx="5538305" cy="3831769"/>
          </a:xfrm>
        </p:spPr>
      </p:pic>
      <p:pic>
        <p:nvPicPr>
          <p:cNvPr id="10" name="Содержимое 9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16913">
            <a:off x="4101847" y="2335707"/>
            <a:ext cx="5288616" cy="40830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65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5460233" cy="4721839"/>
          </a:xfrm>
        </p:spPr>
      </p:pic>
      <p:pic>
        <p:nvPicPr>
          <p:cNvPr id="6" name="Содержимое 5" descr="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780928"/>
            <a:ext cx="5026459" cy="40770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На свете есть много различных профессий</a:t>
            </a:r>
            <a:br>
              <a:rPr lang="ru-RU" sz="2400" i="1" dirty="0" smtClean="0">
                <a:solidFill>
                  <a:srgbClr val="00B050"/>
                </a:solidFill>
              </a:rPr>
            </a:br>
            <a:r>
              <a:rPr lang="ru-RU" sz="2400" i="1" dirty="0" smtClean="0">
                <a:solidFill>
                  <a:srgbClr val="00B050"/>
                </a:solidFill>
              </a:rPr>
              <a:t>И в каждой есть прелесть своя…</a:t>
            </a:r>
            <a:br>
              <a:rPr lang="ru-RU" sz="2400" i="1" dirty="0" smtClean="0">
                <a:solidFill>
                  <a:srgbClr val="00B050"/>
                </a:solidFill>
              </a:rPr>
            </a:br>
            <a:r>
              <a:rPr lang="ru-RU" sz="2400" i="1" dirty="0" smtClean="0">
                <a:solidFill>
                  <a:srgbClr val="00B050"/>
                </a:solidFill>
              </a:rPr>
              <a:t>Но нет благородней, нужней и чудесней,</a:t>
            </a:r>
            <a:br>
              <a:rPr lang="ru-RU" sz="2400" i="1" dirty="0" smtClean="0">
                <a:solidFill>
                  <a:srgbClr val="00B050"/>
                </a:solidFill>
              </a:rPr>
            </a:br>
            <a:r>
              <a:rPr lang="ru-RU" sz="2400" i="1" dirty="0" smtClean="0">
                <a:solidFill>
                  <a:srgbClr val="00B050"/>
                </a:solidFill>
              </a:rPr>
              <a:t>Чем та, кем работаю я !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49871">
            <a:off x="3433724" y="2647505"/>
            <a:ext cx="6078615" cy="39275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71835">
            <a:off x="-396552" y="1371600"/>
            <a:ext cx="8781600" cy="1828800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29200"/>
            <a:ext cx="7854696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2013 год.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8680" y="0"/>
            <a:ext cx="12192001" cy="6858000"/>
          </a:xfrm>
        </p:spPr>
      </p:pic>
      <p:sp>
        <p:nvSpPr>
          <p:cNvPr id="5" name="TextBox 4"/>
          <p:cNvSpPr txBox="1"/>
          <p:nvPr/>
        </p:nvSpPr>
        <p:spPr>
          <a:xfrm rot="20930596">
            <a:off x="294784" y="437904"/>
            <a:ext cx="372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 работе</a:t>
            </a:r>
            <a:endParaRPr lang="ru-RU" sz="4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i="1" dirty="0" smtClean="0"/>
              <a:t>Школа, где я училась.</a:t>
            </a:r>
            <a:endParaRPr lang="ru-RU" i="1" dirty="0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92888" cy="63379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Мои друзья, мои учителя…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740" y="836711"/>
            <a:ext cx="8518731" cy="6021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70729"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i="1" dirty="0" smtClean="0"/>
              <a:t>На вручении диплома!</a:t>
            </a:r>
            <a:endParaRPr lang="ru-RU" i="1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41268" cy="57343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46737">
            <a:off x="422347" y="104182"/>
            <a:ext cx="8229600" cy="945939"/>
          </a:xfrm>
        </p:spPr>
        <p:txBody>
          <a:bodyPr>
            <a:normAutofit/>
          </a:bodyPr>
          <a:lstStyle/>
          <a:p>
            <a:r>
              <a:rPr lang="ru-RU" dirty="0" smtClean="0"/>
              <a:t>Мои дети.</a:t>
            </a:r>
            <a:endParaRPr lang="ru-RU" dirty="0"/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03136">
            <a:off x="-96856" y="2854655"/>
            <a:ext cx="4960308" cy="3482873"/>
          </a:xfrm>
        </p:spPr>
      </p:pic>
      <p:pic>
        <p:nvPicPr>
          <p:cNvPr id="6" name="Содержимое 5" descr="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95231">
            <a:off x="4286565" y="1523336"/>
            <a:ext cx="4802649" cy="3503994"/>
          </a:xfrm>
        </p:spPr>
      </p:pic>
      <p:sp>
        <p:nvSpPr>
          <p:cNvPr id="7" name="TextBox 6"/>
          <p:cNvSpPr txBox="1"/>
          <p:nvPr/>
        </p:nvSpPr>
        <p:spPr>
          <a:xfrm>
            <a:off x="755576" y="2636912"/>
            <a:ext cx="158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1989 год.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5445224"/>
            <a:ext cx="18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2011 год.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>
                <a:solidFill>
                  <a:srgbClr val="0070C0"/>
                </a:solidFill>
              </a:rPr>
              <a:t>Я в группе – учитель, артист и боец,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Порой даже не отдохнуть…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Но если с моим бьётся 20 сердец – 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Я правильно выбрала путь!!!</a:t>
            </a:r>
          </a:p>
          <a:p>
            <a:endParaRPr lang="ru-RU" dirty="0"/>
          </a:p>
        </p:txBody>
      </p:sp>
      <p:pic>
        <p:nvPicPr>
          <p:cNvPr id="5" name="Содержимое 4" descr="getImage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39747">
            <a:off x="3425784" y="2023191"/>
            <a:ext cx="5936411" cy="33392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52"/>
            <a:ext cx="9144000" cy="74889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Сад на окне</a:t>
            </a:r>
            <a:endParaRPr lang="ru-RU" dirty="0"/>
          </a:p>
        </p:txBody>
      </p:sp>
      <p:pic>
        <p:nvPicPr>
          <p:cNvPr id="5" name="Содержимое 4" descr="GEDC04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71622">
            <a:off x="-107105" y="2578299"/>
            <a:ext cx="5088565" cy="3816424"/>
          </a:xfrm>
        </p:spPr>
      </p:pic>
      <p:pic>
        <p:nvPicPr>
          <p:cNvPr id="6" name="Содержимое 5" descr="GEDC04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4211960" cy="56159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59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      Школа, где я училась.</vt:lpstr>
      <vt:lpstr>   Мои друзья, мои учителя…</vt:lpstr>
      <vt:lpstr>На вручении диплома!</vt:lpstr>
      <vt:lpstr>Мои дети.</vt:lpstr>
      <vt:lpstr>Слайд 7</vt:lpstr>
      <vt:lpstr>Слайд 8</vt:lpstr>
      <vt:lpstr>                Сад на окне</vt:lpstr>
      <vt:lpstr>              Мое хобби…            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никитос</dc:creator>
  <cp:lastModifiedBy>никитос</cp:lastModifiedBy>
  <cp:revision>36</cp:revision>
  <dcterms:created xsi:type="dcterms:W3CDTF">2013-03-11T18:43:26Z</dcterms:created>
  <dcterms:modified xsi:type="dcterms:W3CDTF">2013-03-13T11:47:56Z</dcterms:modified>
</cp:coreProperties>
</file>