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1" r:id="rId4"/>
    <p:sldId id="258" r:id="rId5"/>
    <p:sldId id="259" r:id="rId6"/>
    <p:sldId id="277" r:id="rId7"/>
    <p:sldId id="278" r:id="rId8"/>
    <p:sldId id="260" r:id="rId9"/>
    <p:sldId id="279" r:id="rId10"/>
    <p:sldId id="261" r:id="rId11"/>
    <p:sldId id="274" r:id="rId12"/>
    <p:sldId id="262" r:id="rId13"/>
    <p:sldId id="264" r:id="rId14"/>
    <p:sldId id="265" r:id="rId15"/>
    <p:sldId id="281" r:id="rId16"/>
    <p:sldId id="282" r:id="rId17"/>
    <p:sldId id="269" r:id="rId18"/>
    <p:sldId id="270" r:id="rId19"/>
    <p:sldId id="280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618921A-294D-4498-A91A-10E3D4E91074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CEDF56C-CB10-4072-A380-F59F704CD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«Роль педагога в создании предметно- развивающей среды».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3699804"/>
            <a:ext cx="5127104" cy="11430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Воеводина Н.Н., воспитатель</a:t>
            </a:r>
          </a:p>
          <a:p>
            <a:r>
              <a:rPr lang="ru-RU" dirty="0" smtClean="0"/>
              <a:t>МОУ </a:t>
            </a:r>
            <a:r>
              <a:rPr lang="ru-RU" dirty="0" err="1" smtClean="0"/>
              <a:t>д</a:t>
            </a:r>
            <a:r>
              <a:rPr lang="ru-RU" dirty="0" smtClean="0"/>
              <a:t>/с «Ладушки»</a:t>
            </a:r>
          </a:p>
          <a:p>
            <a:r>
              <a:rPr lang="ru-RU" dirty="0" smtClean="0"/>
              <a:t>2015 </a:t>
            </a:r>
            <a:r>
              <a:rPr lang="ru-RU" dirty="0" smtClean="0"/>
              <a:t>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EDC0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6044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3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DC04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3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3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91404">
            <a:off x="552911" y="2615779"/>
            <a:ext cx="715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48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GEDC04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432048" y="0"/>
            <a:ext cx="5148064" cy="3861048"/>
          </a:xfrm>
        </p:spPr>
      </p:pic>
      <p:pic>
        <p:nvPicPr>
          <p:cNvPr id="6" name="Содержимое 5" descr="GEDC04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34084" y="3161063"/>
            <a:ext cx="5909916" cy="36969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DC0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DC0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57</TotalTime>
  <Words>25</Words>
  <Application>Microsoft Office PowerPoint</Application>
  <PresentationFormat>Экран (4:3)</PresentationFormat>
  <Paragraphs>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Изящная</vt:lpstr>
      <vt:lpstr>«Роль педагога в создании предметно- развивающей среды».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Предметно-развивающая среда.</dc:title>
  <dc:creator>никитос</dc:creator>
  <cp:lastModifiedBy>User</cp:lastModifiedBy>
  <cp:revision>9</cp:revision>
  <dcterms:created xsi:type="dcterms:W3CDTF">2013-03-11T19:09:45Z</dcterms:created>
  <dcterms:modified xsi:type="dcterms:W3CDTF">2015-10-08T19:55:12Z</dcterms:modified>
</cp:coreProperties>
</file>